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a9aafb2da7_7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a9aafb2da7_7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9aafb2da7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a9aafb2da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9aafb2da7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9aafb2da7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9aafb2da7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9aafb2da7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9aafb2da7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9aafb2da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a9aafb2da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a9aafb2da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a9aafb2da7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a9aafb2da7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a9aafb2da7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a9aafb2da7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9aafb2da7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9aafb2da7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9aafb2da7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9aafb2da7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planner5d.com/editor/?key=cc48b6246c0e39d1d95beabf1ed371f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697525" y="2059951"/>
            <a:ext cx="8222100" cy="126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0"/>
              <a:t>Hospital </a:t>
            </a:r>
            <a:endParaRPr b="1" sz="70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17050" y="3329551"/>
            <a:ext cx="8109900" cy="12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Group 1</a:t>
            </a:r>
            <a:br>
              <a:rPr lang="en"/>
            </a:br>
            <a:r>
              <a:rPr lang="en"/>
              <a:t>Kenneth Charette, Kenneth Cruz, Vijayalakshmi Kuppuswamy, </a:t>
            </a:r>
            <a:br>
              <a:rPr lang="en"/>
            </a:br>
            <a:r>
              <a:rPr lang="en"/>
              <a:t>Jesh Amera, Wei Wang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050" y="144200"/>
            <a:ext cx="2427550" cy="242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77671" y="3390821"/>
            <a:ext cx="1166325" cy="17526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2932700" y="270700"/>
            <a:ext cx="4159800" cy="8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rgbClr val="C9DAF8"/>
                </a:solidFill>
                <a:latin typeface="Roboto"/>
                <a:ea typeface="Roboto"/>
                <a:cs typeface="Roboto"/>
                <a:sym typeface="Roboto"/>
              </a:rPr>
              <a:t> Your CARE is ours….</a:t>
            </a:r>
            <a:endParaRPr sz="2700">
              <a:solidFill>
                <a:srgbClr val="C9DAF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Improvements</a:t>
            </a:r>
            <a:endParaRPr/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As a hospital we wish to implement the detailing of each wings.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The Laundry and cleaning cards can be carried to a new sprint.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Roads and other </a:t>
            </a:r>
            <a:r>
              <a:rPr lang="en"/>
              <a:t>nearby</a:t>
            </a:r>
            <a:r>
              <a:rPr lang="en"/>
              <a:t> </a:t>
            </a:r>
            <a:r>
              <a:rPr lang="en"/>
              <a:t>amenities</a:t>
            </a:r>
            <a:r>
              <a:rPr lang="en"/>
              <a:t>  can be next improvements.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A good means to collaborate and work in </a:t>
            </a:r>
            <a:r>
              <a:rPr b="1" lang="en"/>
              <a:t>harmony</a:t>
            </a:r>
            <a:r>
              <a:rPr b="1" lang="en"/>
              <a:t> is a big take away.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</a:t>
            </a:r>
            <a:endParaRPr/>
          </a:p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Design Platform: planner5d.com</a:t>
            </a:r>
            <a:br>
              <a:rPr lang="en"/>
            </a:br>
            <a:br>
              <a:rPr lang="en"/>
            </a:br>
            <a:r>
              <a:rPr lang="en"/>
              <a:t>SDLC Platform: Trello.com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Link to Final 3D Design of Hospital: </a:t>
            </a:r>
            <a:r>
              <a:rPr lang="en" u="sng">
                <a:solidFill>
                  <a:schemeClr val="hlink"/>
                </a:solidFill>
                <a:hlinkClick r:id="rId3"/>
              </a:rPr>
              <a:t>Check out our design here!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311700" y="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311700" y="461525"/>
            <a:ext cx="8520600" cy="436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Our team was assigned to build a hospital based on specific features </a:t>
            </a:r>
            <a:r>
              <a:rPr lang="en" sz="1500">
                <a:solidFill>
                  <a:srgbClr val="000000"/>
                </a:solidFill>
              </a:rPr>
              <a:t>received</a:t>
            </a:r>
            <a:r>
              <a:rPr lang="en" sz="1500">
                <a:solidFill>
                  <a:srgbClr val="000000"/>
                </a:solidFill>
              </a:rPr>
              <a:t> from the Product Owner.</a:t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</a:rPr>
              <a:t>Specifications: 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Ho</a:t>
            </a:r>
            <a:r>
              <a:rPr lang="en" sz="1300">
                <a:solidFill>
                  <a:srgbClr val="000000"/>
                </a:solidFill>
              </a:rPr>
              <a:t>s</a:t>
            </a:r>
            <a:r>
              <a:rPr lang="en" sz="1300">
                <a:solidFill>
                  <a:srgbClr val="000000"/>
                </a:solidFill>
              </a:rPr>
              <a:t>pital is 2 floors.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10 different hospital wings in total.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Each wing is a different color and consists of at least 5 rooms.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Same amount of rooms and wings for each floor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Parking Lot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Accessible (Elevators)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Emergency Exits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Heli-pad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Cafeteria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Restrooms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Front-desk / Check-in area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Prayer rooms</a:t>
            </a:r>
            <a:endParaRPr sz="1300">
              <a:solidFill>
                <a:srgbClr val="000000"/>
              </a:solidFill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sz="1300">
                <a:solidFill>
                  <a:srgbClr val="000000"/>
                </a:solidFill>
              </a:rPr>
              <a:t>Gift Shop</a:t>
            </a:r>
            <a:endParaRPr sz="13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This hospital is a two-</a:t>
            </a:r>
            <a:r>
              <a:rPr lang="en" sz="1100"/>
              <a:t>story</a:t>
            </a:r>
            <a:r>
              <a:rPr lang="en" sz="1100"/>
              <a:t> building with a front parking lot, a back parking lot and a </a:t>
            </a:r>
            <a:r>
              <a:rPr lang="en" sz="1100"/>
              <a:t>helipad right next to the back parking lot. </a:t>
            </a:r>
            <a:endParaRPr sz="11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1100"/>
              <a:t>The front parking lot is for the visitors, patients and emergency vehicles and the back parking lot is for the employees.</a:t>
            </a:r>
            <a:endParaRPr sz="1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/>
              <a:t>The first floor has a welcome area and a gift store on the right hand side. There are 3 wings on each side of the first floor and each wing has one hallway, one bathroom and 3 - 6 rooms, each room has big windows so that the nature sunlight can come in. In the center of the building is the outdoor cafeteria with 200 seats and a kitchen. There is an elevator and couple of stairs lead to the second floor and two emergency exits by the end of both right and left side hallways.</a:t>
            </a:r>
            <a:endParaRPr sz="11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/>
              <a:t>The second floor has basically the same structure as the first floor, it totally has 4 sets of rooms, 2 meeting offices, a prayer room, couple of bathrooms and a dining room. It also has two emergency exits by the end of both right and left side hallways and each emergency exit has a stair leads to the first floor.    </a:t>
            </a:r>
            <a:r>
              <a:rPr lang="en"/>
              <a:t> 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311700" y="2102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Floor 1 (Screenshots) 2D View #1</a:t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175" y="818025"/>
            <a:ext cx="8222485" cy="382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Lot</a:t>
            </a:r>
            <a:r>
              <a:rPr lang="en"/>
              <a:t> (Screenshots) 2D View 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963" y="1017800"/>
            <a:ext cx="8238082" cy="382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Floor 2 (Screenshots) 2D View #1</a:t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025" y="1170200"/>
            <a:ext cx="6357764" cy="38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Floor 1 (Screenshots) 3D View #1</a:t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625" y="1074000"/>
            <a:ext cx="7522583" cy="38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Lot</a:t>
            </a:r>
            <a:r>
              <a:rPr lang="en"/>
              <a:t> (Screenshots) 3D View</a:t>
            </a: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200"/>
            <a:ext cx="8839203" cy="3378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Floor 2 (Screenshots) 3D View </a:t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425" y="1017800"/>
            <a:ext cx="6078015" cy="38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